
<file path=Configurations2/accelerator/current.xml>
</file>

<file path=META-INF/manifest.xml><?xml version="1.0" encoding="utf-8"?>
<manifest:manifest xmlns:manifest="urn:oasis:names:tc:opendocument:xmlns:manifest:1.0">
  <manifest:file-entry manifest:media-type="application/vnd.oasis.opendocument.text" manifest:version="1.2" manifest:full-path="/"/>
  <manifest:file-entry manifest:media-type="" manifest:full-path="Configurations2/statusbar/"/>
  <manifest:file-entry manifest:media-type="" manifest:full-path="Configurations2/accelerator/current.xml"/>
  <manifest:file-entry manifest:media-type="" manifest:full-path="Configurations2/accelerator/"/>
  <manifest:file-entry manifest:media-type="" manifest:full-path="Configurations2/floater/"/>
  <manifest:file-entry manifest:media-type="" manifest:full-path="Configurations2/popupmenu/"/>
  <manifest:file-entry manifest:media-type="" manifest:full-path="Configurations2/progressbar/"/>
  <manifest:file-entry manifest:media-type="" manifest:full-path="Configurations2/menubar/"/>
  <manifest:file-entry manifest:media-type="" manifest:full-path="Configurations2/toolbar/"/>
  <manifest:file-entry manifest:media-type="" manifest:full-path="Configurations2/images/Bitmaps/"/>
  <manifest:file-entry manifest:media-type="" manifest:full-path="Configurations2/images/"/>
  <manifest:file-entry manifest:media-type="application/vnd.sun.xml.ui.configuration" manifest:full-path="Configurations2/"/>
  <manifest:file-entry manifest:media-type="image/jpeg" manifest:full-path="Pictures/10000000000005C6000000EFAE07EA17.jpg"/>
  <manifest:file-entry manifest:media-type="" manifest:full-path="Pictures/"/>
  <manifest:file-entry manifest:media-type="application/binary" manifest:full-path="layout-cache"/>
  <manifest:file-entry manifest:media-type="text/xml" manifest:full-path="content.xml"/>
  <manifest:file-entry manifest:media-type="application/rdf+xml" manifest:full-path="manifest.rdf"/>
  <manifest:file-entry manifest:media-type="text/xml" manifest:full-path="styles.xml"/>
  <manifest:file-entry manifest:media-type="text/xml" manifest:full-path="meta.xml"/>
  <manifest:file-entry manifest:media-type="" manifest:full-path="Thumbnails/thumbnail.png"/>
  <manifest:file-entry manifest:media-type="" manifest:full-path="Thumbnails/"/>
  <manifest:file-entry manifest:media-type="text/xml" manifest:full-path="settings.xml"/>
</manifest:manifest>
</file>

<file path=content.xml><?xml version="1.0" encoding="utf-8"?>
<office:document-content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xforms="http://www.w3.org/2002/xforms" xmlns:xsd="http://www.w3.org/2001/XMLSchema" xmlns:xsi="http://www.w3.org/2001/XMLSchema-instance" xmlns:rpt="http://openoffice.org/2005/report" xmlns:of="urn:oasis:names:tc:opendocument:xmlns:of:1.2" xmlns:xhtml="http://www.w3.org/1999/xhtml" xmlns:grddl="http://www.w3.org/2003/g/data-view#" xmlns:field="urn:openoffice:names:experimental:ooo-ms-interop:xmlns:field:1.0" office:version="1.2" grddl:transformation="http://docs.oasis-open.org/office/1.2/xslt/odf2rdf.xsl">
  <office:scripts/>
  <office:font-face-decls>
    <style:font-face style:name="Mangal1" svg:font-family="Mangal"/>
    <style:font-face style:name="Arial1" svg:font-family="Arial" style:font-family-generic="roman" style:font-pitch="variable"/>
    <style:font-face style:name="Times New Roman" svg:font-family="'Times New Roman'" style:font-family-generic="roman" style:font-pitch="variable"/>
    <style:font-face style:name="Arial" svg:font-family="Arial" style:font-family-generic="swiss" style:font-pitch="variable"/>
    <style:font-face style:name="Arial2" svg:font-family="Arial" style:font-family-generic="system" style:font-pitch="variable"/>
    <style:font-face style:name="Calibri" svg:font-family="Calibri" style:font-family-generic="system" style:font-pitch="variable"/>
    <style:font-face style:name="Courier New" svg:font-family="'Courier New'" style:font-family-generic="system" style:font-pitch="variable"/>
    <style:font-face style:name="Mangal" svg:font-family="Mangal" style:font-family-generic="system" style:font-pitch="variable"/>
    <style:font-face style:name="SimSun" svg:font-family="SimSun" style:font-family-generic="system" style:font-pitch="variable"/>
    <style:font-face style:name="Times New Roman1" svg:font-family="'Times New Roman'" style:font-family-generic="system" style:font-pitch="variable"/>
  </office:font-face-decls>
  <office:automatic-styles>
    <style:style style:name="P1" style:family="paragraph" style:parent-style-name="Title">
      <style:paragraph-properties fo:margin-left="2cm" fo:margin-right="0cm" fo:text-indent="0cm" style:auto-text-indent="false"/>
      <style:text-properties fo:font-size="16pt" style:font-size-asian="16pt" style:font-name-complex="Arial2" style:font-size-complex="16pt"/>
    </style:style>
    <style:style style:name="P2" style:family="paragraph" style:parent-style-name="Title">
      <style:paragraph-properties fo:margin-left="1.251cm" fo:margin-right="0.497cm" fo:text-indent="0cm" style:auto-text-indent="false">
        <style:tab-stops>
          <style:tab-stop style:position="16.828cm"/>
        </style:tab-stops>
      </style:paragraph-properties>
    </style:style>
    <style:style style:name="P3" style:family="paragraph" style:parent-style-name="Standard">
      <style:paragraph-properties fo:text-align="center" style:justify-single-word="false"/>
    </style:style>
    <style:style style:name="P4" style:family="paragraph" style:parent-style-name="Standard">
      <style:text-properties style:font-name="Arial1" style:font-name-complex="Arial2"/>
    </style:style>
    <style:style style:name="P5" style:family="paragraph" style:parent-style-name="Standard">
      <style:paragraph-properties fo:line-height="115%" fo:text-align="center" style:justify-single-word="false"/>
      <style:text-properties fo:color="#0033cc" style:font-name="Arial1" fo:font-size="8pt" style:font-name-asian="Calibri" style:font-size-asian="8pt" style:language-asian="en" style:country-asian="US" style:font-name-complex="Arial2" style:font-size-complex="8pt"/>
    </style:style>
    <style:style style:name="P6" style:family="paragraph" style:parent-style-name="Standard">
      <style:paragraph-properties fo:line-height="115%"/>
      <style:text-properties fo:color="#0033cc" style:font-name="Arial1" fo:font-size="7pt" style:font-name-asian="Calibri" style:font-size-asian="7pt" style:language-asian="en" style:country-asian="US" style:font-name-complex="Arial2" style:font-size-complex="7pt"/>
    </style:style>
    <style:style style:name="P7" style:family="paragraph" style:parent-style-name="Standard">
      <style:paragraph-properties fo:line-height="115%" fo:text-align="center" style:justify-single-word="false"/>
      <style:text-properties fo:color="#0033cc" style:font-name="Arial1" fo:font-size="7pt" style:font-name-asian="Calibri" style:font-size-asian="7pt" style:language-asian="en" style:country-asian="US" style:font-name-complex="Arial2" style:font-size-complex="7pt"/>
    </style:style>
    <style:style style:name="P8" style:family="paragraph" style:parent-style-name="Standard">
      <style:paragraph-properties fo:line-height="115%" fo:text-align="center" style:justify-single-word="false"/>
    </style:style>
    <style:style style:name="P9" style:family="paragraph" style:parent-style-name="Standard">
      <style:paragraph-properties fo:margin-left="1cm" fo:margin-right="0cm" fo:text-indent="0cm" style:auto-text-indent="false"/>
    </style:style>
    <style:style style:name="P10" style:family="paragraph" style:parent-style-name="Standard">
      <style:paragraph-properties fo:margin-left="1.251cm" fo:margin-right="0.497cm" fo:text-indent="0cm" style:auto-text-indent="false"/>
    </style:style>
    <style:style style:name="P11" style:family="paragraph" style:parent-style-name="Standard">
      <style:paragraph-properties fo:margin-left="1.251cm" fo:margin-right="0.497cm" fo:text-align="justify" style:justify-single-word="false" fo:text-indent="0cm" style:auto-text-indent="false">
        <style:tab-stops>
          <style:tab-stop style:position="16.828cm"/>
        </style:tab-stops>
      </style:paragraph-properties>
      <style:text-properties style:font-name="Arial1" fo:font-size="10pt" fo:font-weight="bold" style:font-size-asian="10pt" style:font-weight-asian="bold" style:font-name-complex="Arial2"/>
    </style:style>
    <style:style style:name="P12" style:family="paragraph" style:parent-style-name="Standard">
      <style:paragraph-properties fo:margin-left="1.251cm" fo:margin-right="0.497cm" fo:text-indent="0cm" style:auto-text-indent="false">
        <style:tab-stops>
          <style:tab-stop style:position="17.503cm"/>
        </style:tab-stops>
      </style:paragraph-properties>
      <style:text-properties style:font-name="Arial1" fo:font-size="10pt" fo:font-weight="bold" style:font-size-asian="10pt" style:font-weight-asian="bold" style:font-name-complex="Arial2" style:font-size-complex="10pt" style:language-complex="en" style:country-complex="US"/>
    </style:style>
    <style:style style:name="P13" style:family="paragraph" style:parent-style-name="Standard">
      <style:paragraph-properties fo:margin-left="1.251cm" fo:margin-right="0.997cm" fo:text-indent="0cm" style:auto-text-indent="false"/>
    </style:style>
    <style:style style:name="P14" style:family="paragraph" style:parent-style-name="Standard">
      <style:paragraph-properties fo:margin-left="1.251cm" fo:margin-right="0.997cm" fo:text-indent="0cm" style:auto-text-indent="false"/>
      <style:text-properties style:font-name="Arial1" fo:font-size="10pt" style:font-size-asian="10pt" style:font-name-complex="Arial2" style:font-size-complex="10pt"/>
    </style:style>
    <style:style style:name="P15" style:family="paragraph" style:parent-style-name="Standard">
      <style:paragraph-properties fo:margin-left="1.251cm" fo:margin-right="0.997cm" fo:orphans="2" fo:widows="2" fo:text-indent="0cm" style:auto-text-indent="false"/>
      <style:text-properties style:font-name="Arial1" fo:font-size="10pt" style:font-size-asian="10pt" style:font-name-complex="Arial2" style:font-size-complex="10pt"/>
    </style:style>
    <style:style style:name="P16" style:family="paragraph" style:parent-style-name="Standard">
      <style:paragraph-properties fo:margin-left="1.251cm" fo:margin-right="0.997cm" fo:orphans="2" fo:widows="2" fo:text-indent="0cm" style:auto-text-indent="false"/>
    </style:style>
    <style:style style:name="P17" style:family="paragraph" style:parent-style-name="Standard">
      <style:paragraph-properties fo:margin-left="1.251cm" fo:margin-right="0.997cm" fo:margin-top="0cm" fo:margin-bottom="0.423cm" fo:orphans="2" fo:widows="2" fo:text-indent="0cm" style:auto-text-indent="false"/>
    </style:style>
    <style:style style:name="P18" style:family="paragraph" style:parent-style-name="Standard">
      <style:paragraph-properties fo:margin-left="1.251cm" fo:margin-right="0.997cm" fo:margin-top="0cm" fo:margin-bottom="0.423cm" fo:orphans="2" fo:widows="2" fo:text-indent="0cm" style:auto-text-indent="false"/>
      <style:text-properties style:font-name="Arial1" fo:font-size="10pt" style:font-size-asian="10pt" style:font-name-complex="Arial2" style:font-size-complex="10pt"/>
    </style:style>
    <style:style style:name="P19" style:family="paragraph" style:parent-style-name="Standard" style:master-page-name="Standard">
      <style:paragraph-properties fo:text-align="center" style:justify-single-word="false" style:page-number="auto"/>
    </style:style>
    <style:style style:name="P20" style:family="paragraph">
      <style:paragraph-properties fo:text-align="center"/>
      <style:text-properties fo:font-size="18pt"/>
    </style:style>
    <style:style style:name="T1" style:family="text">
      <style:text-properties fo:font-weight="bold" style:font-weight-asian="bold" style:font-name-complex="Arial2"/>
    </style:style>
    <style:style style:name="T2" style:family="text">
      <style:text-properties style:font-name="Arial1" fo:font-size="13pt" fo:font-weight="bold" style:font-size-asian="13pt" style:font-weight-asian="bold" style:font-name-complex="Arial2" style:font-size-complex="13pt"/>
    </style:style>
    <style:style style:name="T3" style:family="text">
      <style:text-properties style:font-name="Arial1" style:font-name-complex="Arial2"/>
    </style:style>
    <style:style style:name="T4" style:family="text">
      <style:text-properties style:font-name="Arial1" fo:font-size="10pt" style:font-size-asian="10pt" style:font-name-complex="Arial2" style:font-size-complex="10pt"/>
    </style:style>
    <style:style style:name="T5" style:family="text">
      <style:text-properties style:font-name="Arial1" fo:font-size="10pt" style:text-underline-style="solid" style:text-underline-width="auto" style:text-underline-color="font-color" fo:font-weight="bold" style:font-size-asian="10pt" style:font-weight-asian="bold" style:font-name-complex="Arial2" style:font-size-complex="10pt"/>
    </style:style>
    <style:style style:name="T6" style:family="text">
      <style:text-properties style:font-name="Arial1" fo:font-size="10pt" fo:font-style="italic" fo:font-weight="bold" style:font-size-asian="10pt" style:font-style-asian="italic" style:font-weight-asian="bold" style:font-name-complex="Arial2" style:font-size-complex="10pt"/>
    </style:style>
    <style:style style:name="T7" style:family="text">
      <style:text-properties style:font-name="Arial1" fo:font-size="10pt" fo:font-style="italic" style:font-size-asian="10pt" style:font-style-asian="italic" style:font-name-complex="Arial2" style:font-size-complex="10pt"/>
    </style:style>
    <style:style style:name="T8" style:family="text">
      <style:text-properties style:font-name="Arial1" fo:font-size="10pt" fo:font-weight="bold" style:font-size-asian="10pt" style:font-weight-asian="bold" style:font-name-complex="Arial2" style:font-size-complex="10pt"/>
    </style:style>
    <style:style style:name="T9" style:family="text">
      <style:text-properties fo:color="#373737" style:font-name="Arial1" fo:font-size="10pt" style:font-size-asian="10pt" style:font-name-complex="Arial2" style:font-size-complex="10pt"/>
    </style:style>
    <style:style style:name="T10" style:family="text">
      <style:text-properties fo:color="#0033cc" style:font-name="Arial1" fo:font-size="8pt" style:font-name-asian="Calibri" style:font-size-asian="8pt" style:language-asian="en" style:country-asian="US" style:font-name-complex="Arial2" style:font-size-complex="8pt"/>
    </style:style>
    <style:style style:name="fr1" style:family="graphic" style:parent-style-name="Graphics">
      <style:graphic-properties style:vertical-pos="top" style:vertical-rel="baseline" fo:padding="0cm" fo:border="none" style:mirror="none" fo:clip="rect(0cm, 0cm, 0cm, 0cm)" draw:luminance="0%" draw:contrast="0%" draw:red="0%" draw:green="0%" draw:blue="0%" draw:gamma="100%" draw:color-inversion="false" draw:image-opacity="100%" draw:color-mode="standard"/>
    </style:style>
    <style:style style:name="gr1" style:family="graphic">
      <style:graphic-properties draw:stroke="none" draw:fill="none" draw:textarea-horizontal-align="center" draw:textarea-vertical-align="middle" draw:auto-grow-height="false" fo:padding-top="0.125cm" fo:padding-bottom="0.125cm" fo:padding-left="0.25cm" fo:padding-right="0.25cm" fo:wrap-option="wrap" draw:color-mode="standard" draw:luminance="0%" draw:contrast="0%" draw:gamma="100%" draw:red="0%" draw:green="0%" draw:blue="0%" fo:clip="rect(0cm, 0cm, 0cm, 0cm)" draw:image-opacity="100%" style:mirror="none" style:run-through="background" style:vertical-pos="from-top" style:vertical-rel="page" style:horizontal-pos="from-left" style:horizontal-rel="paragraph" draw:wrap-influence-on-position="once-concurrent" style:flow-with-text="false"/>
    </style:style>
  </office:automatic-styles>
  <office:body>
    <office:text text:use-soft-page-breaks="true">
      <office:forms form:automatic-focus="false" form:apply-design-mode="false"/>
      <text:sequence-decls>
        <text:sequence-decl text:display-outline-level="0" text:name="Illustration"/>
        <text:sequence-decl text:display-outline-level="0" text:name="Table"/>
        <text:sequence-decl text:display-outline-level="0" text:name="Text"/>
        <text:sequence-decl text:display-outline-level="0" text:name="Drawing"/>
      </text:sequence-decls>
      <draw:frame text:anchor-type="page" text:anchor-page-number="0" draw:z-index="0" draw:name="Picture 1" draw:style-name="gr1" draw:text-style-name="P20" svg:width="17.038cm" svg:height="2.751cm" svg:x="0cm" svg:y="0cm">
        <draw:image xlink:href="Pictures/10000000000005C6000000EFAE07EA17.jpg" xlink:type="simple" xlink:show="embed" xlink:actuate="onLoad">
          <text:p/>
        </draw:image>
      </draw:frame>
      <text:p text:style-name="P19"/>
      <text:p text:style-name="P3"/>
      <text:p text:style-name="P3">
        <draw:frame draw:style-name="fr1" text:anchor-type="as-char" svg:width="17.037cm" svg:height="2.75cm" draw:z-index="1">
          <draw:image xlink:href="Pictures/10000000000005C6000000EFAE07EA17.jpg" xlink:type="simple" xlink:show="embed" xlink:actuate="onLoad"/>
        </draw:frame>
      </text:p>
      <text:p text:style-name="Standard"/>
      <text:p text:style-name="P4"/>
      <text:p text:style-name="P1"/>
      <text:p text:style-name="P9">
        <text:span text:style-name="T2">
          <text:s text:c="83"/>
        </text:span>
      </text:p>
      <text:p text:style-name="P2">
        <text:span text:style-name="T1">ATTIVITÀ DI DICEMBRE 2017 E CONFERENZE DI GENNAIO 2018</text:span>
      </text:p>
      <text:p text:style-name="P11"/>
      <text:p text:style-name="P12"/>
      <text:p text:style-name="P12"/>
      <text:p text:style-name="P10">
        <text:span text:style-name="T4">Come d’abitudine, l’assemblea dei soci ha caratterizzato il mese di dicembre dell’UNI TER, chiudendo positivamente un anno di attività, sempre molto ricca. È stato ripercorso il lavoro fatto nell’anno accademico scorso, sottolineandone il successo nel numero di iscrizioni, di corsi, docenti e collaboratori. Senza dimenticare la gestione di un sito sempre tempestivamente aggiornato e un blog partecipato.</text:span>
      </text:p>
      <text:p text:style-name="P13">
        <text:span text:style-name="T4">Al 14 dicembre il numero di soci ha raggiunto la ragguardevole cifra di 1136!</text:span>
      </text:p>
      <text:p text:style-name="P13">
        <text:span text:style-name="T4">Nella stessa occasione sono stati presentati e approvati i Rendiconti economici (preventivo e consuntivo), oltre alle novità per il 2018, che riguardano nuovi corsi e nuove proposte di viaggi, spettacoli teatrali e mostre. Oltre ad attività benefiche e di collaborazione con scuole, enti e associazioni del territorio.</text:span>
      </text:p>
      <text:p text:style-name="P14"/>
      <text:p text:style-name="P13">
        <text:span text:style-name="T4">Dopo la pausa natalizia, le attività dell’Associazione riprenderanno lunedì 8 gennaio e la prima conferenza si terrà giovedì </text:span>
        <text:span text:style-name="T5">11 gennaio</text:span>
        <text:span text:style-name="T4"> - come d’abitudine all’auditorium di Arese, in via Varzi, 13 a ingresso libero - con l’incontro </text:span>
        <text:span text:style-name="T6">PedalanDakar ArriviamBissau. Africa solidale in bici</text:span>
        <text:span text:style-name="T7">,</text:span>
        <text:span text:style-name="T4"> tenuto da </text:span>
        <text:span text:style-name="T8">GIOVANNI VILLA</text:span>
        <text:span text:style-name="T4"> e </text:span>
        <text:span text:style-name="T8">PAOLO CANDIANI</text:span>
        <text:span text:style-name="T4">, che illustreranno un progetto solidale al quale hanno partecipato, con lo scopo finale di mettere a disposizione delle biciclette a insegnanti di scuole africane con cui sono entrati in contatto, facilitandoli così nel percorrere i diversi chilometri che separano le loro abitazioni dal luogo di lavoro, in modo da poter garantire la loro presenza quotidiana a scuola.</text:span>
      </text:p>
      <text:p text:style-name="P17">
        <text:span text:style-name="T4">I due relatori sono membri del gruppo ciclistico “DIABOBIKE”, che hanno trasformato un appello in una sfida, trovando le bici e offrendosi di portarle a destinazione.</text:span>
      </text:p>
      <text:p text:style-name="P18"/>
      <text:p text:style-name="P13">
        <text:span text:style-name="T4">Il </text:span>
        <text:span text:style-name="T5">18 gennaio</text:span>
        <text:span text:style-name="T4"> </text:span>
        <text:span text:style-name="T8">CRISTIANO CROLLE </text:span>
        <text:span text:style-name="T4">risponderà alla domanda:</text:span>
        <text:span text:style-name="T8"> </text:span>
        <text:span text:style-name="T6">Cosa vola ad Arese? Le specie di uccelli presenti nel nostro Comune.</text:span>
        <text:span text:style-name="T4"> Dopo una breve introduzione sull'habitat a disposizione degli uccelli e le zone di maggiore interesse, il relatore proporrà una carrellata di bellissime fotografie con descrizione dei soggetti e delle loro principali abitudini (presenza stagionale, alimentazione, comportamento), senza dimenticare ovviamente alcuni cenni sulla salvaguardia dell'ambiente.</text:span>
      </text:p>
      <text:p text:style-name="P16">
        <text:span text:style-name="T4">Dopo una vita lavorativa conclusasi da poco, Cristiano Crolle si può dedicare totalmente ai suoi due interessi, che ben si sposano assieme: la passione dell’ornitologia e quella della fotografia naturalistica, senza avere la pretesa - parole sue! - di aver osservato e fotografato tutti gli uccelli presenti ad Arese, ma “soltanto” il resoconto dell’esperienza di qualche anno di osservazioni sul campo.</text:span>
      </text:p>
      <text:p text:style-name="P15"/>
      <text:p text:style-name="P17">
        <text:span text:style-name="T6">Ce lo chiede l'Europa?</text:span>
        <text:span text:style-name="T4"> è un’altra domanda che costituisce il titolo della conferenza del </text:span>
        <text:span text:style-name="T5">25 gennaio</text:span>
        <text:span text:style-name="T4">, in cui </text:span>
        <text:span text:style-name="T8">MASSIMO GIUNTI</text:span>
        <text:span text:style-name="T4"> cercherà di far conoscere quali sono i reali rapporti fra stati nazionali e istituzioni europee: dove e come vengono prese le decisioni e come vengono riferite - e soprattutto percepite - in sede nazionale. Il relatore ripercorrerà a grandi linee la storia l’Unione Europea, con una riflessione sul ruolo degli stati nazionali, delle forze politiche e dei cittadini, riservando uno sguardo finale alle prospettive future, con gli attuali trattati e con la loro revisione. </text:span>
      </text:p>
      <text:p text:style-name="P17">
        <text:span text:style-name="T4">Massimo Giunti è</text:span>
        <text:span text:style-name="T9"> un dirigente d’azienda in pensione. Abituato a confrontarsi con ambienti internazionali, il suo percorso di formazione professionale e personale l’ha portato, in particolare, a far parte del Movimento Federalista Europeo, in cui è impegnato nel diffondere la conoscenza delle prerogative e delle prospettive dell’Unione Europea.</text:span>
      </text:p>
      <text:p text:style-name="P5"/>
      <text:p text:style-name="P5"/>
      <text:p text:style-name="P5">
        <text:bookmark text:name="_GoBack"/>
      </text:p>
      <text:p text:style-name="P5"/>
      <text:p text:style-name="P5"/>
      <text:p text:style-name="P5"/>
      <text:p text:style-name="P7"/>
      <text:p text:style-name="P8">
        <text:span text:style-name="T10">Sede legale: Viale Resegone, 6; Sede Operativa: Viale Varzi, 13 – 20020 Arese – C.F. 93524240152</text:span>
      </text:p>
      <text:p text:style-name="P8">
        <text:span text:style-name="T10">Tel. 02 93583255 / 02 93585180 – e-mail: uniter@uniter-arese.it – Sito internet: </text:span>
        <text:a xlink:type="simple" xlink:href="http://www.uniter-arese">www.uniter-arese</text:a>
        <text:span text:style-name="T10">.</text:span>
      </text:p>
      <text:p text:style-name="P7">
        <text:soft-page-break/>
      </text:p>
      <text:p text:style-name="P6"/>
      <text:p text:style-name="Standard"/>
    </office:text>
  </office:body>
</office:document-content>
</file>

<file path=meta.xml><?xml version="1.0" encoding="utf-8"?>
<office:document-meta xmlns:office="urn:oasis:names:tc:opendocument:xmlns:office:1.0" xmlns:xlink="http://www.w3.org/1999/xlink" xmlns:dc="http://purl.org/dc/elements/1.1/" xmlns:meta="urn:oasis:names:tc:opendocument:xmlns:meta:1.0" xmlns:ooo="http://openoffice.org/2004/office" xmlns:grddl="http://www.w3.org/2003/g/data-view#" office:version="1.2" grddl:transformation="http://docs.oasis-open.org/office/1.2/xslt/odf2rdf.xsl">
  <office:meta>
    <dc:title> </dc:title>
    <meta:initial-creator>emilio</meta:initial-creator>
    <dc:creator>Paola</dc:creator>
    <meta:editing-cycles>42</meta:editing-cycles>
    <meta:print-date>2015-02-12T10:37:00</meta:print-date>
    <meta:creation-date>2017-12-08T18:45:00</meta:creation-date>
    <dc:date>2017-12-28T17:19:00</dc:date>
    <meta:editing-duration>PT00H04M27S</meta:editing-duration>
    <meta:generator>OpenOffice.org/3.2$Win32 OpenOffice.org_project/320m18$Build-9502</meta:generator>
    <meta:document-statistic meta:table-count="0" meta:image-count="1" meta:object-count="0" meta:page-count="2" meta:paragraph-count="14" meta:word-count="557" meta:character-count="3819"/>
    <meta:template xlink:type="simple" xlink:actuate="onRequest" xlink:title="Normal.dotm" xlink:href=""/>
  </office:meta>
</office:document-meta>
</file>

<file path=settings.xml><?xml version="1.0" encoding="utf-8"?>
<office:document-settings xmlns:office="urn:oasis:names:tc:opendocument:xmlns:office:1.0" xmlns:xlink="http://www.w3.org/1999/xlink" xmlns:config="urn:oasis:names:tc:opendocument:xmlns:config:1.0" xmlns:ooo="http://openoffice.org/2004/office" office:version="1.2">
  <office:settings>
    <config:config-item-set config:name="ooo:view-settings">
      <config:config-item config:name="ViewAreaTop" config:type="int">8255</config:config-item>
      <config:config-item config:name="ViewAreaLeft" config:type="int">0</config:config-item>
      <config:config-item config:name="ViewAreaWidth" config:type="int">26513</config:config-item>
      <config:config-item config:name="ViewAreaHeight" config:type="int">16009</config:config-item>
      <config:config-item config:name="ShowRedlineChanges" config:type="boolean">true</config:config-item>
      <config:config-item config:name="InBrowseMode" config:type="boolean">false</config:config-item>
      <config:config-item-map-indexed config:name="Views">
        <config:config-item-map-entry>
          <config:config-item config:name="ViewId" config:type="string">view2</config:config-item>
          <config:config-item config:name="ViewLeft" config:type="int">5256</config:config-item>
          <config:config-item config:name="ViewTop" config:type="int">17096</config:config-item>
          <config:config-item config:name="VisibleLeft" config:type="int">0</config:config-item>
          <config:config-item config:name="VisibleTop" config:type="int">8255</config:config-item>
          <config:config-item config:name="VisibleRight" config:type="int">26511</config:config-item>
          <config:config-item config:name="VisibleBottom" config:type="int">24262</config:config-item>
          <config:config-item config:name="ZoomType" config:type="short">0</config:config-item>
          <config:config-item config:name="ViewLayoutColumns" config:type="short">0</config:config-item>
          <config:config-item config:name="ViewLayoutBookMode" config:type="boolean">false</config:config-item>
          <config:config-item config:name="ZoomFactor" config:type="short">100</config:config-item>
          <config:config-item config:name="IsSelectedFrame" config:type="boolean">false</config:config-item>
        </config:config-item-map-entry>
      </config:config-item-map-indexed>
    </config:config-item-set>
    <config:config-item-set config:name="ooo:configuration-settings">
      <config:config-item config:name="AddParaSpacingToTableCells" config:type="boolean">true</config:config-item>
      <config:config-item config:name="PrintPaperFromSetup" config:type="boolean">false</config:config-item>
      <config:config-item config:name="IsKernAsianPunctuation" config:type="boolean">false</config:config-item>
      <config:config-item config:name="PrintReversed" config:type="boolean">false</config:config-item>
      <config:config-item config:name="LinkUpdateMode" config:type="short">1</config:config-item>
      <config:config-item config:name="DoNotCaptureDrawObjsOnPage" config:type="boolean">false</config:config-item>
      <config:config-item config:name="SaveVersionOnClose" config:type="boolean">false</config:config-item>
      <config:config-item config:name="PrintEmptyPages" config:type="boolean">true</config:config-item>
      <config:config-item config:name="PrintSingleJobs" config:type="boolean">false</config:config-item>
      <config:config-item config:name="AllowPrintJobCancel" config:type="boolean">true</config:config-item>
      <config:config-item config:name="AddFrameOffsets" config:type="boolean">false</config:config-item>
      <config:config-item config:name="PrintLeftPages" config:type="boolean">true</config:config-item>
      <config:config-item config:name="PrintTables" config:type="boolean">true</config:config-item>
      <config:config-item config:name="ProtectForm" config:type="boolean">false</config:config-item>
      <config:config-item config:name="ChartAutoUpdate" config:type="boolean">true</config:config-item>
      <config:config-item config:name="PrintControls" config:type="boolean">true</config:config-item>
      <config:config-item config:name="PrinterSetup" config:type="base64Binary"/>
      <config:config-item config:name="CurrentDatabaseDataSource" config:type="string"/>
      <config:config-item config:name="LoadReadonly" config:type="boolean">false</config:config-item>
      <config:config-item config:name="CurrentDatabaseCommand" config:type="string"/>
      <config:config-item config:name="ConsiderTextWrapOnObjPos" config:type="boolean">false</config:config-item>
      <config:config-item config:name="ApplyUserData" config:type="boolean">true</config:config-item>
      <config:config-item config:name="AddParaTableSpacing" config:type="boolean">false</config:config-item>
      <config:config-item config:name="FieldAutoUpdate" config:type="boolean">true</config:config-item>
      <config:config-item config:name="IgnoreFirstLineIndentInNumbering" config:type="boolean">false</config:config-item>
      <config:config-item config:name="TabsRelativeToIndent" config:type="boolean">false</config:config-item>
      <config:config-item config:name="IgnoreTabsAndBlanksForLineCalculation" config:type="boolean">false</config:config-item>
      <config:config-item config:name="PrintAnnotationMode" config:type="short">0</config:config-item>
      <config:config-item config:name="AddParaTableSpacingAtStart" config:type="boolean">true</config:config-item>
      <config:config-item config:name="UseOldPrinterMetrics" config:type="boolean">false</config:config-item>
      <config:config-item config:name="TableRowKeep" config:type="boolean">false</config:config-item>
      <config:config-item config:name="PrinterName" config:type="string"/>
      <config:config-item config:name="PrintFaxName" config:type="string"/>
      <config:config-item config:name="UnxForceZeroExtLeading" config:type="boolean">false</config:config-item>
      <config:config-item config:name="PrintTextPlaceholder" config:type="boolean">false</config:config-item>
      <config:config-item config:name="DoNotJustifyLinesWithManualBreak" config:type="boolean">false</config:config-item>
      <config:config-item config:name="PrintRightPages" config:type="boolean">true</config:config-item>
      <config:config-item config:name="CharacterCompressionType" config:type="short">0</config:config-item>
      <config:config-item config:name="UseFormerTextWrapping" config:type="boolean">false</config:config-item>
      <config:config-item config:name="IsLabelDocument" config:type="boolean">false</config:config-item>
      <config:config-item config:name="AlignTabStopPosition" config:type="boolean">true</config:config-item>
      <config:config-item config:name="PrintHiddenText" config:type="boolean">false</config:config-item>
      <config:config-item config:name="DoNotResetParaAttrsForNumFont" config:type="boolean">false</config:config-item>
      <config:config-item config:name="PrintPageBackground" config:type="boolean">true</config:config-item>
      <config:config-item config:name="CurrentDatabaseCommandType" config:type="int">0</config:config-item>
      <config:config-item config:name="OutlineLevelYieldsNumbering" config:type="boolean">false</config:config-item>
      <config:config-item config:name="PrintProspect" config:type="boolean">false</config:config-item>
      <config:config-item-map-indexed config:name="ForbiddenCharacters">
        <config:config-item-map-entry>
          <config:config-item config:name="Language" config:type="string">it</config:config-item>
          <config:config-item config:name="Country" config:type="string">IT</config:config-item>
          <config:config-item config:name="Variant" config:type="string"/>
          <config:config-item config:name="BeginLine" config:type="string"/>
          <config:config-item config:name="EndLine" config:type="string"/>
        </config:config-item-map-entry>
      </config:config-item-map-indexed>
      <config:config-item config:name="PrintGraphics" config:type="boolean">true</config:config-item>
      <config:config-item config:name="SaveGlobalDocumentLinks" config:type="boolean">false</config:config-item>
      <config:config-item config:name="PrintProspectRTL" config:type="boolean">false</config:config-item>
      <config:config-item config:name="UseFormerLineSpacing" config:type="boolean">false</config:config-item>
      <config:config-item config:name="AddExternalLeading" config:type="boolean">true</config:config-item>
      <config:config-item config:name="UseFormerObjectPositioning" config:type="boolean">false</config:config-item>
      <config:config-item config:name="RedlineProtectionKey" config:type="base64Binary"/>
      <config:config-item config:name="ClipAsCharacterAnchoredWriterFlyFrames" config:type="boolean">false</config:config-item>
      <config:config-item config:name="UseOldNumbering" config:type="boolean">false</config:config-item>
      <config:config-item config:name="PrintDrawings" config:type="boolean">true</config:config-item>
      <config:config-item config:name="PrinterIndependentLayout" config:type="string">high-resolution</config:config-item>
      <config:config-item config:name="TabAtLeftIndentForParagraphsInList" config:type="boolean">false</config:config-item>
      <config:config-item config:name="PrintBlackFonts" config:type="boolean">false</config:config-item>
      <config:config-item config:name="UpdateFromTemplate" config:type="boolean">true</config:config-item>
    </config:config-item-set>
  </office:settings>
</office:document-settings>
</file>

<file path=styles.xml><?xml version="1.0" encoding="utf-8"?>
<office:document-styles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rpt="http://openoffice.org/2005/report" xmlns:of="urn:oasis:names:tc:opendocument:xmlns:of:1.2" xmlns:xhtml="http://www.w3.org/1999/xhtml" xmlns:grddl="http://www.w3.org/2003/g/data-view#" office:version="1.2" grddl:transformation="http://docs.oasis-open.org/office/1.2/xslt/odf2rdf.xsl">
  <office:font-face-decls>
    <style:font-face style:name="Mangal1" svg:font-family="Mangal"/>
    <style:font-face style:name="Arial1" svg:font-family="Arial" style:font-family-generic="roman" style:font-pitch="variable"/>
    <style:font-face style:name="Times New Roman" svg:font-family="'Times New Roman'" style:font-family-generic="roman" style:font-pitch="variable"/>
    <style:font-face style:name="Arial" svg:font-family="Arial" style:font-family-generic="swiss" style:font-pitch="variable"/>
    <style:font-face style:name="Arial2" svg:font-family="Arial" style:font-family-generic="system" style:font-pitch="variable"/>
    <style:font-face style:name="Calibri" svg:font-family="Calibri" style:font-family-generic="system" style:font-pitch="variable"/>
    <style:font-face style:name="Courier New" svg:font-family="'Courier New'" style:font-family-generic="system" style:font-pitch="variable"/>
    <style:font-face style:name="Mangal" svg:font-family="Mangal" style:font-family-generic="system" style:font-pitch="variable"/>
    <style:font-face style:name="SimSun" svg:font-family="SimSun" style:font-family-generic="system" style:font-pitch="variable"/>
    <style:font-face style:name="Times New Roman1" svg:font-family="'Times New Roman'" style:font-family-generic="system" style:font-pitch="variable"/>
  </office:font-face-decls>
  <office:styles>
    <style:default-style style:family="graphic">
      <style:graphic-properties draw:shadow-offset-x="0.3cm" draw:shadow-offset-y="0.3cm" draw:start-line-spacing-horizontal="0.283cm" draw:start-line-spacing-vertical="0.283cm" draw:end-line-spacing-horizontal="0.283cm" draw:end-line-spacing-vertical="0.283cm" style:flow-with-text="false"/>
      <style:paragraph-properties style:text-autospace="ideograph-alpha" style:line-break="strict" style:writing-mode="lr-tb" style:font-independent-line-spacing="false">
        <style:tab-stops/>
      </style:paragraph-properties>
      <style:text-properties style:use-window-font-color="true" fo:font-size="10pt" fo:language="it" fo:country="IT" style:letter-kerning="true" style:font-size-asian="10pt" style:language-asian="it" style:country-asian="IT" style:font-size-complex="10pt" style:language-complex="ar" style:country-complex="SA"/>
    </style:default-style>
    <style:default-style style:family="paragraph">
      <style:paragraph-properties fo:hyphenation-ladder-count="no-limit" style:text-autospace="ideograph-alpha" style:punctuation-wrap="hanging" style:line-break="strict" style:tab-stop-distance="1.251cm" style:writing-mode="page"/>
      <style:text-properties style:use-window-font-color="true" style:font-name="Times New Roman" fo:font-size="10pt" fo:language="it" fo:country="IT" style:letter-kerning="true" style:font-name-asian="Times New Roman1" style:font-size-asian="10pt" style:language-asian="it" style:country-asian="IT" style:font-name-complex="Times New Roman1" style:font-size-complex="10pt" style:language-complex="ar" style:country-complex="SA" fo:hyphenate="false" fo:hyphenation-remain-char-count="2" fo:hyphenation-push-char-count="2"/>
    </style:default-style>
    <style:default-style style:family="table">
      <style:table-properties table:border-model="collapsing"/>
    </style:default-style>
    <style:default-style style:family="table-row">
      <style:table-row-properties fo:keep-together="auto"/>
    </style:default-style>
    <style:style style:name="Standard" style:family="paragraph" style:class="text">
      <style:paragraph-properties fo:orphans="2" fo:widows="2" style:writing-mode="lr-tb"/>
      <style:text-properties style:use-window-font-color="true" fo:font-size="12pt" style:font-size-asian="12pt" style:font-size-complex="12pt"/>
    </style:style>
    <style:style style:name="Heading" style:family="paragraph" style:parent-style-name="Standard" style:next-style-name="Text_20_body" style:class="text">
      <style:paragraph-properties fo:margin-top="0.423cm" fo:margin-bottom="0.212cm" fo:keep-with-next="always"/>
      <style:text-properties style:font-name="Arial" fo:font-size="14pt" style:font-name-asian="SimSun" style:font-size-asian="14pt" style:font-name-complex="Mangal" style:font-size-complex="14pt"/>
    </style:style>
    <style:style style:name="Text_20_body" style:display-name="Text body" style:family="paragraph" style:parent-style-name="Standard" style:class="text">
      <style:text-properties style:font-name="Arial1" fo:font-size="14pt" fo:font-weight="bold" style:font-size-asian="14pt" style:font-weight-asian="bold" style:font-size-complex="10pt"/>
    </style:style>
    <style:style style:name="List" style:family="paragraph" style:parent-style-name="Text_20_body" style:class="list">
      <style:text-properties style:font-name-complex="Mangal1"/>
    </style:style>
    <style:style style:name="Caption" style:family="paragraph" style:parent-style-name="Standard" style:class="extra">
      <style:paragraph-properties fo:margin-top="0.212cm" fo:margin-bottom="0.212cm" text:number-lines="false" text:line-number="0"/>
      <style:text-properties fo:font-size="12pt" fo:font-style="italic" style:font-size-asian="12pt" style:font-style-asian="italic" style:font-name-complex="Mangal1" style:font-size-complex="12pt" style:font-style-complex="italic"/>
    </style:style>
    <style:style style:name="Index" style:family="paragraph" style:parent-style-name="Standard" style:class="index">
      <style:paragraph-properties text:number-lines="false" text:line-number="0"/>
      <style:text-properties style:font-name-complex="Mangal1"/>
    </style:style>
    <style:style style:name="Header" style:family="paragraph" style:parent-style-name="Standard" style:class="extra">
      <style:paragraph-properties text:number-lines="false" text:line-number="0">
        <style:tab-stops>
          <style:tab-stop style:position="8.5cm" style:type="center"/>
          <style:tab-stop style:position="17cm" style:type="right"/>
        </style:tab-stops>
      </style:paragraph-properties>
    </style:style>
    <style:style style:name="Footer" style:family="paragraph" style:parent-style-name="Standard" style:class="extra">
      <style:paragraph-properties text:number-lines="false" text:line-number="0">
        <style:tab-stops>
          <style:tab-stop style:position="8.5cm" style:type="center"/>
          <style:tab-stop style:position="17cm" style:type="right"/>
        </style:tab-stops>
      </style:paragraph-properties>
    </style:style>
    <style:style style:name="Title" style:family="paragraph" style:parent-style-name="Standard" style:next-style-name="Subtitle" style:class="chapter">
      <style:paragraph-properties fo:text-align="center" style:justify-single-word="false"/>
      <style:text-properties style:font-name="Arial1" fo:font-size="14pt" fo:font-weight="bold" style:font-size-asian="14pt" style:font-weight-asian="bold" style:font-size-complex="10pt" style:font-weight-complex="bold"/>
    </style:style>
    <style:style style:name="Subtitle" style:family="paragraph" style:parent-style-name="Heading" style:next-style-name="Text_20_body" style:class="chapter">
      <style:paragraph-properties fo:text-align="center" style:justify-single-word="false"/>
      <style:text-properties fo:font-size="14pt" fo:font-style="italic" style:font-size-asian="14pt" style:font-style-asian="italic" style:font-size-complex="14pt" style:font-style-complex="italic"/>
    </style:style>
    <style:style style:name="Body_20_Text_20_2" style:display-name="Body Text 2" style:family="paragraph" style:parent-style-name="Standard"/>
    <style:style style:name="Default" style:family="paragraph"/>
    <style:style style:name="Balloon_20_Text" style:display-name="Balloon Text" style:family="paragraph" style:parent-style-name="Standard"/>
    <style:style style:name="Normal_20__28_Web_29_" style:display-name="Normal (Web)" style:family="paragraph" style:parent-style-name="Standard"/>
    <style:style style:name="ListLabel_20_1" style:display-name="ListLabel 1" style:family="text">
      <style:text-properties style:font-name-complex="Courier New"/>
    </style:style>
    <style:style style:name="Default_20_Paragraph_20_Font" style:display-name="Default Paragraph Font" style:family="text"/>
    <style:style style:name="Titolo_20_Carattere" style:display-name="Titolo Carattere" style:family="text"/>
    <style:style style:name="Corpo_20_del_20_testo_20_Carattere" style:display-name="Corpo del testo Carattere" style:family="text"/>
    <style:style style:name="Corpo_20_del_20_testo_20_2_20_Carattere" style:display-name="Corpo del testo 2 Carattere" style:family="text"/>
    <style:style style:name="Testo_20_fumetto_20_Carattere" style:display-name="Testo fumetto Carattere" style:family="text"/>
    <style:style style:name="Internet_20_link" style:display-name="Internet link" style:family="text">
      <style:text-properties fo:color="#0563c1" fo:language="zxx" fo:country="none" style:text-underline-style="solid" style:text-underline-width="auto" style:text-underline-color="font-color" style:language-asian="zxx" style:country-asian="none" style:language-complex="zxx" style:country-complex="none"/>
    </style:style>
    <style:style style:name="Graphics" style:family="graphic">
      <style:graphic-properties text:anchor-type="paragraph" svg:x="0cm" svg:y="0cm" style:wrap="none" style:vertical-pos="top" style:vertical-rel="paragraph" style:horizontal-pos="center" style:horizontal-rel="paragraph"/>
    </style:style>
    <text:outline-style style:name="Outline">
      <text:outline-level-style text:level="1" style:num-format="">
        <style:list-level-properties text:list-level-position-and-space-mode="label-alignment">
          <style:list-level-label-alignment text:label-followed-by="listtab" text:list-tab-stop-position="0.762cm" fo:text-indent="-0.762cm" fo:margin-left="0.762cm"/>
        </style:list-level-properties>
      </text:outline-level-style>
      <text:outline-level-style text:level="2" style:num-format="">
        <style:list-level-properties text:list-level-position-and-space-mode="label-alignment">
          <style:list-level-label-alignment text:label-followed-by="listtab" text:list-tab-stop-position="1.016cm" fo:text-indent="-1.016cm" fo:margin-left="1.016cm"/>
        </style:list-level-properties>
      </text:outline-level-style>
      <text:outline-level-style text:level="3" style:num-format="">
        <style:list-level-properties text:list-level-position-and-space-mode="label-alignment">
          <style:list-level-label-alignment text:label-followed-by="listtab" text:list-tab-stop-position="1.27cm" fo:text-indent="-1.27cm" fo:margin-left="1.27cm"/>
        </style:list-level-properties>
      </text:outline-level-style>
      <text:outline-level-style text:level="4" style:num-format="">
        <style:list-level-properties text:list-level-position-and-space-mode="label-alignment">
          <style:list-level-label-alignment text:label-followed-by="listtab" text:list-tab-stop-position="1.524cm" fo:text-indent="-1.524cm" fo:margin-left="1.524cm"/>
        </style:list-level-properties>
      </text:outline-level-style>
      <text:outline-level-style text:level="5" style:num-format="">
        <style:list-level-properties text:list-level-position-and-space-mode="label-alignment">
          <style:list-level-label-alignment text:label-followed-by="listtab" text:list-tab-stop-position="1.778cm" fo:text-indent="-1.778cm" fo:margin-left="1.778cm"/>
        </style:list-level-properties>
      </text:outline-level-style>
      <text:outline-level-style text:level="6" style:num-format="">
        <style:list-level-properties text:list-level-position-and-space-mode="label-alignment">
          <style:list-level-label-alignment text:label-followed-by="listtab" text:list-tab-stop-position="2.032cm" fo:text-indent="-2.032cm" fo:margin-left="2.032cm"/>
        </style:list-level-properties>
      </text:outline-level-style>
      <text:outline-level-style text:level="7" style:num-format="">
        <style:list-level-properties text:list-level-position-and-space-mode="label-alignment">
          <style:list-level-label-alignment text:label-followed-by="listtab" text:list-tab-stop-position="2.286cm" fo:text-indent="-2.286cm" fo:margin-left="2.286cm"/>
        </style:list-level-properties>
      </text:outline-level-style>
      <text:outline-level-style text:level="8" style:num-format="">
        <style:list-level-properties text:list-level-position-and-space-mode="label-alignment">
          <style:list-level-label-alignment text:label-followed-by="listtab" text:list-tab-stop-position="2.54cm" fo:text-indent="-2.54cm" fo:margin-left="2.54cm"/>
        </style:list-level-properties>
      </text:outline-level-style>
      <text:outline-level-style text:level="9" style:num-format="">
        <style:list-level-properties text:list-level-position-and-space-mode="label-alignment">
          <style:list-level-label-alignment text:label-followed-by="listtab" text:list-tab-stop-position="2.794cm" fo:text-indent="-2.794cm" fo:margin-left="2.794cm"/>
        </style:list-level-properties>
      </text:outline-level-style>
      <text:outline-level-style text:level="10" style:num-format="">
        <style:list-level-properties text:list-level-position-and-space-mode="label-alignment">
          <style:list-level-label-alignment text:label-followed-by="listtab" text:list-tab-stop-position="3.048cm" fo:text-indent="-3.048cm" fo:margin-left="3.048cm"/>
        </style:list-level-properties>
      </text:outline-level-style>
    </text:outline-style>
    <text:list-style style:name="WWNum1">
      <text:list-level-style-bullet text:level="1" text:bullet-char="•">
        <style:list-level-properties text:list-level-position-and-space-mode="label-alignment">
          <style:list-level-label-alignment text:label-followed-by="listtab"/>
        </style:list-level-properties>
        <style:text-properties fo:font-family="Symbol" style:font-style-name="Normale" style:font-family-generic="roman" style:font-pitch="variable" style:font-charset="x-symbol"/>
      </text:list-level-style-bullet>
      <text:list-level-style-bullet text:level="2" text:bullet-char="">
        <style:list-level-properties text:list-level-position-and-space-mode="label-alignment">
          <style:list-level-label-alignment text:label-followed-by="listtab" text:list-tab-stop-position="1.27cm" fo:text-indent="-0.635cm" fo:margin-left="1.905cm"/>
        </style:list-level-properties>
        <style:text-properties fo:font-family="Symbol" style:font-style-name="Normale" style:font-family-generic="roman" style:font-pitch="variable" style:font-charset="x-symbol"/>
      </text:list-level-style-bullet>
      <text:list-level-style-bullet text:level="3" text:style-name="ListLabel_20_1" text:bullet-char="o">
        <style:list-level-properties text:list-level-position-and-space-mode="label-alignment">
          <style:list-level-label-alignment text:label-followed-by="listtab" text:list-tab-stop-position="2.54cm" fo:text-indent="-0.635cm" fo:margin-left="3.175cm"/>
        </style:list-level-properties>
        <style:text-properties fo:font-family="'Courier New'" style:font-style-name="Normale" style:font-family-generic="modern" style:font-pitch="fixed"/>
      </text:list-level-style-bullet>
      <text:list-level-style-bullet text:level="4" text:bullet-char="">
        <style:list-level-properties text:list-level-position-and-space-mode="label-alignment">
          <style:list-level-label-alignment text:label-followed-by="listtab" text:list-tab-stop-position="3.81cm" fo:text-indent="-0.635cm" fo:margin-left="4.445cm"/>
        </style:list-level-properties>
        <style:text-properties fo:font-family="Wingdings" style:font-style-name="Normale" style:font-pitch="variable" style:font-charset="x-symbol"/>
      </text:list-level-style-bullet>
      <text:list-level-style-bullet text:level="5" text:bullet-char="">
        <style:list-level-properties text:list-level-position-and-space-mode="label-alignment">
          <style:list-level-label-alignment text:label-followed-by="listtab" text:list-tab-stop-position="5.08cm" fo:text-indent="-0.635cm" fo:margin-left="5.715cm"/>
        </style:list-level-properties>
        <style:text-properties fo:font-family="Wingdings" style:font-style-name="Normale" style:font-pitch="variable" style:font-charset="x-symbol"/>
      </text:list-level-style-bullet>
      <text:list-level-style-bullet text:level="6" text:bullet-char="">
        <style:list-level-properties text:list-level-position-and-space-mode="label-alignment">
          <style:list-level-label-alignment text:label-followed-by="listtab" text:list-tab-stop-position="6.35cm" fo:text-indent="-0.635cm" fo:margin-left="6.985cm"/>
        </style:list-level-properties>
        <style:text-properties fo:font-family="Symbol" style:font-style-name="Normale" style:font-family-generic="roman" style:font-pitch="variable" style:font-charset="x-symbol"/>
      </text:list-level-style-bullet>
      <text:list-level-style-bullet text:level="7" text:style-name="ListLabel_20_1" text:bullet-char="o">
        <style:list-level-properties text:list-level-position-and-space-mode="label-alignment">
          <style:list-level-label-alignment text:label-followed-by="listtab" text:list-tab-stop-position="7.62cm" fo:text-indent="-0.635cm" fo:margin-left="8.255cm"/>
        </style:list-level-properties>
        <style:text-properties fo:font-family="'Courier New'" style:font-style-name="Normale" style:font-family-generic="modern" style:font-pitch="fixed"/>
      </text:list-level-style-bullet>
      <text:list-level-style-bullet text:level="8" text:bullet-char="">
        <style:list-level-properties text:list-level-position-and-space-mode="label-alignment">
          <style:list-level-label-alignment text:label-followed-by="listtab" text:list-tab-stop-position="8.89cm" fo:text-indent="-0.635cm" fo:margin-left="9.525cm"/>
        </style:list-level-properties>
        <style:text-properties fo:font-family="Wingdings" style:font-style-name="Normale" style:font-pitch="variable" style:font-charset="x-symbol"/>
      </text:list-level-style-bullet>
      <text:list-level-style-bullet text:level="9" text:bullet-char="">
        <style:list-level-properties text:list-level-position-and-space-mode="label-alignment">
          <style:list-level-label-alignment text:label-followed-by="listtab" text:list-tab-stop-position="10.16cm" fo:text-indent="-0.635cm" fo:margin-left="10.795cm"/>
        </style:list-level-properties>
        <style:text-properties fo:font-family="Wingdings" style:font-style-name="Normale" style:font-pitch="variable" style:font-charset="x-symbol"/>
      </text:list-level-style-bullet>
      <text:list-level-style-number text:level="10" style:num-suffix="." style:num-format="1">
        <style:list-level-properties text:list-level-position-and-space-mode="label-alignment">
          <style:list-level-label-alignment text:label-followed-by="listtab" text:list-tab-stop-position="6.985cm" fo:text-indent="-0.635cm" fo:margin-left="6.985cm"/>
        </style:list-level-properties>
      </text:list-level-style-number>
    </text:list-style>
    <text:notes-configuration text:note-class="footnote" style:num-format="1" text:start-value="0" text:footnotes-position="page" text:start-numbering-at="document"/>
    <text:notes-configuration text:note-class="endnote" style:num-format="i" text:start-value="0"/>
    <text:linenumbering-configuration text:number-lines="false" text:offset="0.499cm" style:num-format="1" text:number-position="left" text:increment="5"/>
  </office:styles>
  <office:automatic-styles>
    <style:page-layout style:name="Mpm1">
      <style:page-layout-properties fo:page-width="21.001cm" fo:page-height="29.7cm" style:num-format="1" style:print-orientation="portrait" fo:margin-top="0.3cm" fo:margin-bottom="0.3cm" fo:margin-left="1.251cm" fo:margin-right="1.251cm" style:writing-mode="lr-tb" style:layout-grid-color="#c0c0c0" style:layout-grid-lines="29100" style:layout-grid-base-height="0.423cm" style:layout-grid-ruby-height="0cm" style:layout-grid-mode="none" style:layout-grid-ruby-below="false" style:layout-grid-print="false" style:layout-grid-display="false" style:footnote-max-height="0cm">
        <style:footnote-sep style:width="0.018cm" style:distance-before-sep="0.101cm" style:distance-after-sep="0.101cm" style:adjustment="left" style:rel-width="25%" style:color="#000000"/>
      </style:page-layout-properties>
      <style:header-style/>
      <style:footer-style/>
    </style:page-layout>
  </office:automatic-styles>
  <office:master-styles>
    <style:master-page style:name="Standard" style:page-layout-name="Mpm1"/>
  </office:master-styles>
</office:document-styles>
</file>